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3" r:id="rId2"/>
    <p:sldId id="264" r:id="rId3"/>
    <p:sldId id="265" r:id="rId4"/>
    <p:sldId id="266" r:id="rId5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026" y="318"/>
      </p:cViewPr>
      <p:guideLst>
        <p:guide orient="horz" pos="2158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Prancheta 1 copia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" y="0"/>
            <a:ext cx="12157710" cy="6858000"/>
          </a:xfrm>
          <a:prstGeom prst="rect">
            <a:avLst/>
          </a:prstGeom>
        </p:spPr>
      </p:pic>
      <p:pic>
        <p:nvPicPr>
          <p:cNvPr id="5" name="Imagem 4" descr="Prancheta 1"/>
          <p:cNvPicPr>
            <a:picLocks noChangeAspect="1"/>
          </p:cNvPicPr>
          <p:nvPr/>
        </p:nvPicPr>
        <p:blipFill>
          <a:blip r:embed="rId3"/>
          <a:srcRect l="15324" t="31919" r="18066" b="37778"/>
          <a:stretch>
            <a:fillRect/>
          </a:stretch>
        </p:blipFill>
        <p:spPr>
          <a:xfrm>
            <a:off x="3223491" y="258619"/>
            <a:ext cx="5153892" cy="1320758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5FD2C001-476A-A13B-518D-E4BBE6417D01}"/>
              </a:ext>
            </a:extLst>
          </p:cNvPr>
          <p:cNvSpPr txBox="1"/>
          <p:nvPr/>
        </p:nvSpPr>
        <p:spPr>
          <a:xfrm>
            <a:off x="1570182" y="1837996"/>
            <a:ext cx="957810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/>
              <a:t>Título do Modelo de slide para apresentação oral na semana de Enfermagem</a:t>
            </a:r>
          </a:p>
          <a:p>
            <a:pPr algn="ctr"/>
            <a:endParaRPr lang="pt-BR" sz="4400" dirty="0"/>
          </a:p>
          <a:p>
            <a:r>
              <a:rPr lang="pt-BR" sz="2800" dirty="0"/>
              <a:t>Autores: Nome Sobrenome; Segundo autor; Quinto autor</a:t>
            </a:r>
          </a:p>
          <a:p>
            <a:r>
              <a:rPr lang="pt-BR" sz="2800" dirty="0"/>
              <a:t>Instituição: Hospital /Universidade/ etc.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Prancheta 1 copia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0" y="0"/>
            <a:ext cx="1218311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EA48FCF-90A0-BDF6-D237-7C1C76C68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800" y="189274"/>
            <a:ext cx="10515600" cy="1325563"/>
          </a:xfrm>
        </p:spPr>
        <p:txBody>
          <a:bodyPr/>
          <a:lstStyle/>
          <a:p>
            <a:r>
              <a:rPr lang="pt-BR" dirty="0"/>
              <a:t>Introdução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2D024-9DC1-CB51-5840-DF7AEDD2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3" name="Imagem 2" descr="Prancheta 1 copiar">
            <a:extLst>
              <a:ext uri="{FF2B5EF4-FFF2-40B4-BE49-F238E27FC236}">
                <a16:creationId xmlns:a16="http://schemas.microsoft.com/office/drawing/2014/main" id="{CE01A5BF-FC1F-0858-76A5-36ED7A5E3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0" y="0"/>
            <a:ext cx="12183110" cy="6858000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7B2DAB25-CC96-6BE0-EF97-1FE2D290089B}"/>
              </a:ext>
            </a:extLst>
          </p:cNvPr>
          <p:cNvSpPr txBox="1">
            <a:spLocks/>
          </p:cNvSpPr>
          <p:nvPr/>
        </p:nvSpPr>
        <p:spPr>
          <a:xfrm>
            <a:off x="939800" y="1892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pt-BR" dirty="0"/>
              <a:t>Objetivo / Metodologia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989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E4A75-9561-B934-F35E-9E2B5771C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3" name="Imagem 2" descr="Prancheta 1 copiar">
            <a:extLst>
              <a:ext uri="{FF2B5EF4-FFF2-40B4-BE49-F238E27FC236}">
                <a16:creationId xmlns:a16="http://schemas.microsoft.com/office/drawing/2014/main" id="{C148F74A-299C-41B2-1AFE-0728E39167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0" y="0"/>
            <a:ext cx="12183110" cy="6858000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61942540-14FB-5284-0EED-F0C2CA9F19D6}"/>
              </a:ext>
            </a:extLst>
          </p:cNvPr>
          <p:cNvSpPr txBox="1">
            <a:spLocks/>
          </p:cNvSpPr>
          <p:nvPr/>
        </p:nvSpPr>
        <p:spPr>
          <a:xfrm>
            <a:off x="939800" y="1892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pt-BR" dirty="0"/>
              <a:t>Resultados / Conclusão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8393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39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微软雅黑</vt:lpstr>
      <vt:lpstr>Arial</vt:lpstr>
      <vt:lpstr>Calibri</vt:lpstr>
      <vt:lpstr>Calibri Light</vt:lpstr>
      <vt:lpstr>Office Theme</vt:lpstr>
      <vt:lpstr>Apresentação do PowerPoint</vt:lpstr>
      <vt:lpstr>Introdução 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Helio Galdino Junior</dc:creator>
  <cp:lastModifiedBy>Helio Galdino Junior</cp:lastModifiedBy>
  <cp:revision>9</cp:revision>
  <dcterms:created xsi:type="dcterms:W3CDTF">2025-01-27T20:53:00Z</dcterms:created>
  <dcterms:modified xsi:type="dcterms:W3CDTF">2026-04-02T20:10:15Z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1046-12.2.0.23196</vt:lpwstr>
  </property>
  <property fmtid="{D5CDD505-2E9C-101B-9397-08002B2CF9AE}" pid="3" name="ICV">
    <vt:lpwstr>49CD2E44142A4E85958C86D36E0E566A_13</vt:lpwstr>
  </property>
</Properties>
</file>